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/>
              <a:t>Рецепт №5.   Яблочный пирог.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2643205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Ингредиенты:</a:t>
            </a:r>
          </a:p>
          <a:p>
            <a:r>
              <a:rPr lang="ru-RU" dirty="0"/>
              <a:t>- Яйцо * 5 </a:t>
            </a:r>
            <a:r>
              <a:rPr lang="ru-RU" dirty="0" err="1"/>
              <a:t>шт</a:t>
            </a:r>
            <a:endParaRPr lang="ru-RU" dirty="0"/>
          </a:p>
          <a:p>
            <a:r>
              <a:rPr lang="ru-RU" dirty="0"/>
              <a:t>- Сахар * 1 стакан</a:t>
            </a:r>
          </a:p>
          <a:p>
            <a:r>
              <a:rPr lang="ru-RU" dirty="0"/>
              <a:t>- Мука * 1 стакан</a:t>
            </a:r>
          </a:p>
          <a:p>
            <a:r>
              <a:rPr lang="ru-RU" dirty="0"/>
              <a:t>- Яблоко * 1 шт.</a:t>
            </a:r>
          </a:p>
          <a:p>
            <a:r>
              <a:rPr lang="ru-RU" dirty="0"/>
              <a:t>Яйца взбить с сахаром, всыпать муку и перемешать. В форму, смазанную маслом, выложить тесто, сверху положить тонкие дольки яблок. Выпекать на </a:t>
            </a:r>
            <a:r>
              <a:rPr lang="ru-RU" dirty="0" err="1"/>
              <a:t>мультиварке</a:t>
            </a:r>
            <a:r>
              <a:rPr lang="ru-RU" dirty="0"/>
              <a:t> при режиме «Выпечка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Легкий яблочный пирог согреет не только в зимнюю стужу, но и подарит гормоны счастья «</a:t>
            </a:r>
            <a:r>
              <a:rPr lang="ru-RU" dirty="0" err="1" smtClean="0"/>
              <a:t>эндорфины</a:t>
            </a:r>
            <a:r>
              <a:rPr lang="ru-RU" dirty="0" smtClean="0"/>
              <a:t>», необходимые для улучшения самочувствия и поднятия настроения, что само по себе положительно скажется </a:t>
            </a:r>
            <a:r>
              <a:rPr lang="ru-RU" smtClean="0"/>
              <a:t>на нашем </a:t>
            </a:r>
            <a:r>
              <a:rPr lang="ru-RU" dirty="0" smtClean="0"/>
              <a:t>Здоровье!</a:t>
            </a:r>
            <a:endParaRPr lang="ru-RU" dirty="0"/>
          </a:p>
        </p:txBody>
      </p:sp>
      <p:pic>
        <p:nvPicPr>
          <p:cNvPr id="18434" name="Picture 2" descr="IMG-20150215-WA0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00504"/>
            <a:ext cx="3500462" cy="2500330"/>
          </a:xfrm>
          <a:prstGeom prst="rect">
            <a:avLst/>
          </a:prstGeom>
          <a:noFill/>
        </p:spPr>
      </p:pic>
      <p:pic>
        <p:nvPicPr>
          <p:cNvPr id="18433" name="Picture 1" descr="IMG-20150215-WA00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000504"/>
            <a:ext cx="3429024" cy="250033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99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№5.   Яблочный пирог.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2015-03-17T07:39:21Z</dcterms:modified>
</cp:coreProperties>
</file>