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/>
              <a:t>Рецепт №3.   Смесь для здоровья /быстро избавляет от кашля/.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321471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Ингредиенты:</a:t>
            </a:r>
          </a:p>
          <a:p>
            <a:r>
              <a:rPr lang="ru-RU" sz="2400" dirty="0"/>
              <a:t>- Яблоко * 1 </a:t>
            </a:r>
            <a:r>
              <a:rPr lang="ru-RU" sz="2400" dirty="0" err="1"/>
              <a:t>шт</a:t>
            </a:r>
            <a:endParaRPr lang="ru-RU" sz="2400" dirty="0"/>
          </a:p>
          <a:p>
            <a:r>
              <a:rPr lang="ru-RU" sz="2400" dirty="0"/>
              <a:t>- Морковь * 1 </a:t>
            </a:r>
            <a:r>
              <a:rPr lang="ru-RU" sz="2400" dirty="0" err="1"/>
              <a:t>шт</a:t>
            </a:r>
            <a:endParaRPr lang="ru-RU" sz="2400" dirty="0"/>
          </a:p>
          <a:p>
            <a:r>
              <a:rPr lang="ru-RU" sz="2400" dirty="0"/>
              <a:t>- Лук репчатый * 1 </a:t>
            </a:r>
            <a:r>
              <a:rPr lang="ru-RU" sz="2400" dirty="0" err="1"/>
              <a:t>шт</a:t>
            </a:r>
            <a:r>
              <a:rPr lang="ru-RU" sz="2400" dirty="0"/>
              <a:t> маленького размера</a:t>
            </a:r>
          </a:p>
          <a:p>
            <a:r>
              <a:rPr lang="ru-RU" sz="2400" dirty="0"/>
              <a:t>- Мед * 2 </a:t>
            </a:r>
            <a:r>
              <a:rPr lang="ru-RU" sz="2400" dirty="0" err="1"/>
              <a:t>стол.ложки</a:t>
            </a:r>
            <a:r>
              <a:rPr lang="ru-RU" sz="2400" dirty="0"/>
              <a:t>.</a:t>
            </a:r>
          </a:p>
          <a:p>
            <a:r>
              <a:rPr lang="ru-RU" sz="2400" dirty="0"/>
              <a:t>Все ингредиенты в сыром виде пропустить через </a:t>
            </a:r>
            <a:r>
              <a:rPr lang="ru-RU" sz="2400" dirty="0" err="1"/>
              <a:t>блендер</a:t>
            </a:r>
            <a:r>
              <a:rPr lang="ru-RU" sz="2400" dirty="0"/>
              <a:t>. В полученное пюре </a:t>
            </a:r>
            <a:r>
              <a:rPr lang="ru-RU" sz="2400" dirty="0" smtClean="0"/>
              <a:t>добавить </a:t>
            </a:r>
            <a:r>
              <a:rPr lang="ru-RU" sz="2400" dirty="0"/>
              <a:t>мед, хорошо перемешать.</a:t>
            </a:r>
          </a:p>
          <a:p>
            <a:r>
              <a:rPr lang="ru-RU" sz="2400" dirty="0"/>
              <a:t>Давать детям по 1 чайной ложке 4-5 раз в день. За сутки можно </a:t>
            </a:r>
            <a:r>
              <a:rPr lang="ru-RU" sz="2400" dirty="0" smtClean="0"/>
              <a:t>избавиться </a:t>
            </a:r>
            <a:r>
              <a:rPr lang="ru-RU" sz="2400" dirty="0"/>
              <a:t>от кашля.</a:t>
            </a:r>
          </a:p>
          <a:p>
            <a:endParaRPr lang="ru-RU" dirty="0"/>
          </a:p>
        </p:txBody>
      </p:sp>
      <p:pic>
        <p:nvPicPr>
          <p:cNvPr id="16387" name="Picture 3" descr="IMG-20150215-WA0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357694"/>
            <a:ext cx="2600325" cy="2071702"/>
          </a:xfrm>
          <a:prstGeom prst="rect">
            <a:avLst/>
          </a:prstGeom>
          <a:noFill/>
        </p:spPr>
      </p:pic>
      <p:pic>
        <p:nvPicPr>
          <p:cNvPr id="16386" name="Picture 2" descr="IMG-20150215-WA0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429132"/>
            <a:ext cx="2062171" cy="2214578"/>
          </a:xfrm>
          <a:prstGeom prst="rect">
            <a:avLst/>
          </a:prstGeom>
          <a:noFill/>
        </p:spPr>
      </p:pic>
      <p:pic>
        <p:nvPicPr>
          <p:cNvPr id="16385" name="Picture 1" descr="IMG-20150215-WA000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071942"/>
            <a:ext cx="2600325" cy="2357454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75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Рецепт №3.   Смесь для здоровья /быстро избавляет от кашля/.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2015-03-17T07:37:12Z</dcterms:modified>
</cp:coreProperties>
</file>