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34912-1902-489B-B231-31012C3CFFE5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4D325-A655-4C24-8C3E-68CD73C0B9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001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Рецепт №7 Салат «Радость»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235745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Ингредиенты:</a:t>
            </a:r>
          </a:p>
          <a:p>
            <a:r>
              <a:rPr lang="ru-RU" dirty="0" smtClean="0"/>
              <a:t>1. Сыр – 150 </a:t>
            </a:r>
            <a:r>
              <a:rPr lang="ru-RU" dirty="0" err="1" smtClean="0"/>
              <a:t>гр</a:t>
            </a:r>
            <a:endParaRPr lang="ru-RU" dirty="0" smtClean="0"/>
          </a:p>
          <a:p>
            <a:r>
              <a:rPr lang="ru-RU" dirty="0" smtClean="0"/>
              <a:t>2. Лимон – 1 </a:t>
            </a:r>
            <a:r>
              <a:rPr lang="ru-RU" dirty="0" err="1" smtClean="0"/>
              <a:t>шт</a:t>
            </a:r>
            <a:endParaRPr lang="ru-RU" dirty="0" smtClean="0"/>
          </a:p>
          <a:p>
            <a:r>
              <a:rPr lang="ru-RU" dirty="0" smtClean="0"/>
              <a:t>3. Яблоко – 1 </a:t>
            </a:r>
            <a:r>
              <a:rPr lang="ru-RU" dirty="0" err="1" smtClean="0"/>
              <a:t>шт</a:t>
            </a:r>
            <a:endParaRPr lang="ru-RU" dirty="0" smtClean="0"/>
          </a:p>
          <a:p>
            <a:r>
              <a:rPr lang="ru-RU" dirty="0" smtClean="0"/>
              <a:t>4. Апельсин – 1 </a:t>
            </a:r>
            <a:r>
              <a:rPr lang="ru-RU" dirty="0" err="1" smtClean="0"/>
              <a:t>шт</a:t>
            </a:r>
            <a:endParaRPr lang="ru-RU" dirty="0" smtClean="0"/>
          </a:p>
          <a:p>
            <a:r>
              <a:rPr lang="ru-RU" dirty="0" smtClean="0"/>
              <a:t>5. Йогурт обезжиренный – 1 </a:t>
            </a:r>
            <a:r>
              <a:rPr lang="ru-RU" dirty="0" err="1" smtClean="0"/>
              <a:t>уп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Этот легкий салат богат витамином С, а содержание йогурта нормализует работу желудка, приятного аппетита!</a:t>
            </a:r>
          </a:p>
          <a:p>
            <a:endParaRPr lang="ru-RU" dirty="0"/>
          </a:p>
        </p:txBody>
      </p:sp>
      <p:pic>
        <p:nvPicPr>
          <p:cNvPr id="6" name="Picture 7" descr="C:\Documents and Settings\user\Рабочий стол\отчет об устранении замечаний по СМК\image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143380"/>
            <a:ext cx="2640540" cy="2214577"/>
          </a:xfrm>
          <a:prstGeom prst="rect">
            <a:avLst/>
          </a:prstGeom>
          <a:noFill/>
        </p:spPr>
      </p:pic>
      <p:pic>
        <p:nvPicPr>
          <p:cNvPr id="7" name="Picture 2" descr="C:\Documents and Settings\user\Рабочий стол\отчет об устранении замечаний по СМК\image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143380"/>
            <a:ext cx="2428892" cy="2208217"/>
          </a:xfrm>
          <a:prstGeom prst="rect">
            <a:avLst/>
          </a:prstGeom>
          <a:noFill/>
        </p:spPr>
      </p:pic>
      <p:pic>
        <p:nvPicPr>
          <p:cNvPr id="8" name="Picture 8" descr="C:\Documents and Settings\user\Рабочий стол\отчет об устранении замечаний по СМК\image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4143380"/>
            <a:ext cx="2643207" cy="2214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58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Рецепт №7 Салат «Радость»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Мегино-Кангаласский район</dc:creator>
  <cp:lastModifiedBy>1</cp:lastModifiedBy>
  <cp:revision>33</cp:revision>
  <dcterms:created xsi:type="dcterms:W3CDTF">2015-02-19T11:25:52Z</dcterms:created>
  <dcterms:modified xsi:type="dcterms:W3CDTF">2015-03-17T07:40:57Z</dcterms:modified>
</cp:coreProperties>
</file>