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2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634912-1902-489B-B231-31012C3CFFE5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4D325-A655-4C24-8C3E-68CD73C0B9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600" b="1" dirty="0"/>
              <a:t>Рецепт №4.   Рыбные котлеты.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7"/>
            <a:ext cx="8229600" cy="2928957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Ингредиенты:</a:t>
            </a:r>
          </a:p>
          <a:p>
            <a:r>
              <a:rPr lang="ru-RU" dirty="0"/>
              <a:t>- Рыба речная /ряпушка/</a:t>
            </a:r>
          </a:p>
          <a:p>
            <a:r>
              <a:rPr lang="ru-RU" dirty="0"/>
              <a:t>- Рис отварной</a:t>
            </a:r>
          </a:p>
          <a:p>
            <a:r>
              <a:rPr lang="ru-RU" dirty="0"/>
              <a:t>- Лук репчатый</a:t>
            </a:r>
          </a:p>
          <a:p>
            <a:r>
              <a:rPr lang="ru-RU" dirty="0"/>
              <a:t>- Яйцо * 2 </a:t>
            </a:r>
            <a:r>
              <a:rPr lang="ru-RU" dirty="0" err="1"/>
              <a:t>шт</a:t>
            </a:r>
            <a:endParaRPr lang="ru-RU" dirty="0"/>
          </a:p>
          <a:p>
            <a:r>
              <a:rPr lang="ru-RU" dirty="0"/>
              <a:t>- Соль</a:t>
            </a:r>
          </a:p>
          <a:p>
            <a:r>
              <a:rPr lang="ru-RU" dirty="0"/>
              <a:t>- Перец черный молотый.</a:t>
            </a:r>
          </a:p>
          <a:p>
            <a:r>
              <a:rPr lang="ru-RU" dirty="0"/>
              <a:t>Рыбу очистить от чешуи, головы, хвоста и внутренностей, пропустить через мясорубку, посолить, поперчить, добавить отварной рис, яйца. Сформировать котлеты. Запекать на пароварке 30 минут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Данное блюдо богата витаминами группы В, белками, которые необходимы для строения нашего организма.</a:t>
            </a:r>
            <a:endParaRPr lang="ru-RU" dirty="0"/>
          </a:p>
          <a:p>
            <a:endParaRPr lang="ru-RU" dirty="0"/>
          </a:p>
        </p:txBody>
      </p:sp>
      <p:pic>
        <p:nvPicPr>
          <p:cNvPr id="17410" name="Picture 2" descr="IMG-20150214-WA006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86256"/>
            <a:ext cx="3228975" cy="2214578"/>
          </a:xfrm>
          <a:prstGeom prst="rect">
            <a:avLst/>
          </a:prstGeom>
          <a:noFill/>
        </p:spPr>
      </p:pic>
      <p:pic>
        <p:nvPicPr>
          <p:cNvPr id="17409" name="Picture 1" descr="IMG-20150214-WA006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4214818"/>
            <a:ext cx="3071834" cy="2143140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E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</TotalTime>
  <Words>83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Рецепт №4.   Рыбные котлеты.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Мегино-Кангаласский район</dc:creator>
  <cp:lastModifiedBy>1</cp:lastModifiedBy>
  <cp:revision>33</cp:revision>
  <dcterms:created xsi:type="dcterms:W3CDTF">2015-02-19T11:25:52Z</dcterms:created>
  <dcterms:modified xsi:type="dcterms:W3CDTF">2015-03-17T07:38:10Z</dcterms:modified>
</cp:coreProperties>
</file>