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2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634912-1902-489B-B231-31012C3CFFE5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4D325-A655-4C24-8C3E-68CD73C0B9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700" b="1" dirty="0"/>
              <a:t>Рецепт №2.    Капуста маринованная.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3"/>
            <a:ext cx="8229600" cy="3571900"/>
          </a:xfrm>
        </p:spPr>
        <p:txBody>
          <a:bodyPr>
            <a:normAutofit fontScale="47500" lnSpcReduction="20000"/>
          </a:bodyPr>
          <a:lstStyle/>
          <a:p>
            <a:r>
              <a:rPr lang="ru-RU" dirty="0"/>
              <a:t>Ингредиенты:</a:t>
            </a:r>
          </a:p>
          <a:p>
            <a:r>
              <a:rPr lang="ru-RU" dirty="0"/>
              <a:t>- Капуста * 2 кг</a:t>
            </a:r>
          </a:p>
          <a:p>
            <a:r>
              <a:rPr lang="ru-RU" dirty="0"/>
              <a:t>- Свекла * 1 </a:t>
            </a:r>
            <a:r>
              <a:rPr lang="ru-RU" dirty="0" err="1"/>
              <a:t>шт</a:t>
            </a:r>
            <a:endParaRPr lang="ru-RU" dirty="0"/>
          </a:p>
          <a:p>
            <a:r>
              <a:rPr lang="ru-RU" dirty="0"/>
              <a:t>- Морковь *1-2 шт.</a:t>
            </a:r>
          </a:p>
          <a:p>
            <a:r>
              <a:rPr lang="ru-RU" dirty="0"/>
              <a:t>Для маринада: </a:t>
            </a:r>
          </a:p>
          <a:p>
            <a:r>
              <a:rPr lang="ru-RU" dirty="0"/>
              <a:t>- вода * 1 л</a:t>
            </a:r>
          </a:p>
          <a:p>
            <a:r>
              <a:rPr lang="ru-RU" dirty="0"/>
              <a:t>- сахар * 1,5 </a:t>
            </a:r>
            <a:r>
              <a:rPr lang="ru-RU" dirty="0" err="1"/>
              <a:t>стол.ложки</a:t>
            </a:r>
            <a:endParaRPr lang="ru-RU" dirty="0"/>
          </a:p>
          <a:p>
            <a:r>
              <a:rPr lang="ru-RU" dirty="0"/>
              <a:t>- соль * 2,5 </a:t>
            </a:r>
            <a:r>
              <a:rPr lang="ru-RU" dirty="0" err="1"/>
              <a:t>стол.ложки</a:t>
            </a:r>
            <a:endParaRPr lang="ru-RU" dirty="0"/>
          </a:p>
          <a:p>
            <a:r>
              <a:rPr lang="ru-RU" dirty="0"/>
              <a:t>- чеснок * 1 головка</a:t>
            </a:r>
          </a:p>
          <a:p>
            <a:r>
              <a:rPr lang="ru-RU" dirty="0"/>
              <a:t>- уксус 70 % *1 </a:t>
            </a:r>
            <a:r>
              <a:rPr lang="ru-RU" dirty="0" err="1"/>
              <a:t>стол.ложка</a:t>
            </a:r>
            <a:endParaRPr lang="ru-RU" dirty="0"/>
          </a:p>
          <a:p>
            <a:r>
              <a:rPr lang="ru-RU" dirty="0"/>
              <a:t>- лавровый лист * 2 </a:t>
            </a:r>
            <a:r>
              <a:rPr lang="ru-RU" dirty="0" err="1"/>
              <a:t>шт</a:t>
            </a:r>
            <a:endParaRPr lang="ru-RU" dirty="0"/>
          </a:p>
          <a:p>
            <a:r>
              <a:rPr lang="ru-RU" dirty="0"/>
              <a:t>- перец душистый горошком * 2 горошка</a:t>
            </a:r>
          </a:p>
          <a:p>
            <a:r>
              <a:rPr lang="ru-RU" dirty="0"/>
              <a:t>- масло растительное * 2 </a:t>
            </a:r>
            <a:r>
              <a:rPr lang="ru-RU" dirty="0" err="1"/>
              <a:t>стол.ложки</a:t>
            </a:r>
            <a:r>
              <a:rPr lang="ru-RU" dirty="0"/>
              <a:t>.</a:t>
            </a:r>
          </a:p>
          <a:p>
            <a:r>
              <a:rPr lang="ru-RU" dirty="0"/>
              <a:t>Капусту нашинковать. Морковь и свеклу натереть на крупной терке. Все соединить в кастрюле, перемешать.</a:t>
            </a:r>
          </a:p>
          <a:p>
            <a:r>
              <a:rPr lang="ru-RU" dirty="0"/>
              <a:t>Воду, масло, соль, сахар, лавровый лист и перец довести до кипения. Влить уксус, чеснок. </a:t>
            </a:r>
          </a:p>
          <a:p>
            <a:r>
              <a:rPr lang="ru-RU" dirty="0"/>
              <a:t>Горячим маринадом залить овощи, накрыть тарелкой, оставить на сутки при комнатной температуре. Готовую капусту разложить в банки и поставить в холодильник/морозильник на хранение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15362" name="Picture 2" descr="IMG-20150215-WA004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643446"/>
            <a:ext cx="3214710" cy="1928826"/>
          </a:xfrm>
          <a:prstGeom prst="rect">
            <a:avLst/>
          </a:prstGeom>
          <a:noFill/>
        </p:spPr>
      </p:pic>
      <p:pic>
        <p:nvPicPr>
          <p:cNvPr id="15361" name="Picture 1" descr="IMG-20150215-WA004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4643446"/>
            <a:ext cx="3371855" cy="2000264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E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</TotalTime>
  <Words>141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Рецепт №2.    Капуста маринованная.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Мегино-Кангаласский район</dc:creator>
  <cp:lastModifiedBy>1</cp:lastModifiedBy>
  <cp:revision>33</cp:revision>
  <dcterms:created xsi:type="dcterms:W3CDTF">2015-02-19T11:25:52Z</dcterms:created>
  <dcterms:modified xsi:type="dcterms:W3CDTF">2015-03-17T07:35:57Z</dcterms:modified>
</cp:coreProperties>
</file>