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4D325-A655-4C24-8C3E-68CD73C0B9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715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Рецепт №6 Домашний сыр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221457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1. берем 1 кг творога натурального нежирного</a:t>
            </a:r>
          </a:p>
          <a:p>
            <a:r>
              <a:rPr lang="ru-RU" dirty="0" smtClean="0"/>
              <a:t>2. добавляем 2 яйца и 100 </a:t>
            </a:r>
            <a:r>
              <a:rPr lang="ru-RU" dirty="0" err="1" smtClean="0"/>
              <a:t>гр</a:t>
            </a:r>
            <a:r>
              <a:rPr lang="ru-RU" dirty="0" smtClean="0"/>
              <a:t> сливочного масла, мешаем до однородной массы</a:t>
            </a:r>
          </a:p>
          <a:p>
            <a:r>
              <a:rPr lang="ru-RU" dirty="0" smtClean="0"/>
              <a:t>3. затем ставим на водяную баню на 15-20 мин, чтобы масса стала вязкой и однородной</a:t>
            </a:r>
          </a:p>
          <a:p>
            <a:r>
              <a:rPr lang="ru-RU" dirty="0" smtClean="0"/>
              <a:t>4. вынимаем из водяной бани и в горячем виде кладем на формочку, даем остыть и ставим в холодильник на 3-4 часа.</a:t>
            </a:r>
          </a:p>
          <a:p>
            <a:r>
              <a:rPr lang="ru-RU" dirty="0" smtClean="0"/>
              <a:t>5. домашний сыр готов! Без консервантов и красителей, полезно для здоровья, так как домашний сыр незаменимый источник белков, кальция и калия, богат минеральными веществами и витаминами. Содержащиеся в сыре жирные кислоты снижают риск развития рака, регулярное употребление позволяет улучшить состояние кожи, волос и ногтей, высокое содержание витамина А благотворно влияет на зрение</a:t>
            </a:r>
            <a:endParaRPr lang="ru-RU" dirty="0"/>
          </a:p>
        </p:txBody>
      </p:sp>
      <p:pic>
        <p:nvPicPr>
          <p:cNvPr id="5" name="Picture 2" descr="C:\Documents and Settings\user\Рабочий стол\отчет об устранении замечаний по СМК\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43248"/>
            <a:ext cx="6500858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132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№6 Домашний сыр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2015-03-17T07:40:14Z</dcterms:modified>
</cp:coreProperties>
</file>