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Рецепт №8 Домашний «</a:t>
            </a:r>
            <a:r>
              <a:rPr lang="ru-RU" sz="2800" dirty="0" err="1" smtClean="0"/>
              <a:t>Бырпах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24288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Ингредиенты:</a:t>
            </a:r>
          </a:p>
          <a:p>
            <a:r>
              <a:rPr lang="ru-RU" dirty="0" smtClean="0"/>
              <a:t>1. 3литра кипяченой холодной воды</a:t>
            </a:r>
          </a:p>
          <a:p>
            <a:r>
              <a:rPr lang="ru-RU" dirty="0" smtClean="0"/>
              <a:t>2. 2 стакана </a:t>
            </a:r>
            <a:r>
              <a:rPr lang="ru-RU" dirty="0" err="1" smtClean="0"/>
              <a:t>сората</a:t>
            </a:r>
            <a:r>
              <a:rPr lang="ru-RU" dirty="0" smtClean="0"/>
              <a:t> готового</a:t>
            </a:r>
          </a:p>
          <a:p>
            <a:r>
              <a:rPr lang="ru-RU" dirty="0" smtClean="0"/>
              <a:t>1. 1 стакан сахара</a:t>
            </a:r>
          </a:p>
          <a:p>
            <a:r>
              <a:rPr lang="ru-RU" dirty="0" smtClean="0"/>
              <a:t>4. полстакана риса</a:t>
            </a:r>
          </a:p>
          <a:p>
            <a:r>
              <a:rPr lang="ru-RU" dirty="0" smtClean="0"/>
              <a:t>5. ставим в теплое место на 8-10 часов в теплое место, перед этим перемешиваем мутовкой.</a:t>
            </a:r>
          </a:p>
          <a:p>
            <a:r>
              <a:rPr lang="ru-RU" dirty="0" err="1" smtClean="0"/>
              <a:t>Бырпах</a:t>
            </a:r>
            <a:r>
              <a:rPr lang="ru-RU" dirty="0" smtClean="0"/>
              <a:t> содержит большое количество кальция и фосфора, избавляет сосуды от холестериновых бляшек, повышает гемоглобин, замедляет рост раковых образований.</a:t>
            </a:r>
            <a:endParaRPr lang="ru-RU" dirty="0"/>
          </a:p>
        </p:txBody>
      </p:sp>
      <p:pic>
        <p:nvPicPr>
          <p:cNvPr id="4" name="Picture 2" descr="C:\Documents and Settings\user\Рабочий стол\Изображение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071942"/>
            <a:ext cx="2357454" cy="2422531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Изображение 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29066"/>
            <a:ext cx="2428860" cy="2351093"/>
          </a:xfrm>
          <a:prstGeom prst="rect">
            <a:avLst/>
          </a:prstGeom>
          <a:noFill/>
        </p:spPr>
      </p:pic>
      <p:pic>
        <p:nvPicPr>
          <p:cNvPr id="6" name="Picture 2" descr="C:\Documents and Settings\user\Рабочий стол\Изображение 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714752"/>
            <a:ext cx="2934888" cy="2708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70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№8 Домашний «Бырпах»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2015-03-17T07:41:28Z</dcterms:modified>
</cp:coreProperties>
</file>