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4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02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634912-1902-489B-B231-31012C3CFFE5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44D325-A655-4C24-8C3E-68CD73C0B9F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0A2DC-02D9-42CA-8515-F4F62227CB2C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AD53E-A883-4B3E-B737-E5F46F0F36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0A2DC-02D9-42CA-8515-F4F62227CB2C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AD53E-A883-4B3E-B737-E5F46F0F36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0A2DC-02D9-42CA-8515-F4F62227CB2C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AD53E-A883-4B3E-B737-E5F46F0F36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0A2DC-02D9-42CA-8515-F4F62227CB2C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AD53E-A883-4B3E-B737-E5F46F0F36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0A2DC-02D9-42CA-8515-F4F62227CB2C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AD53E-A883-4B3E-B737-E5F46F0F36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0A2DC-02D9-42CA-8515-F4F62227CB2C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AD53E-A883-4B3E-B737-E5F46F0F36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0A2DC-02D9-42CA-8515-F4F62227CB2C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AD53E-A883-4B3E-B737-E5F46F0F36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0A2DC-02D9-42CA-8515-F4F62227CB2C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AD53E-A883-4B3E-B737-E5F46F0F36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0A2DC-02D9-42CA-8515-F4F62227CB2C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AD53E-A883-4B3E-B737-E5F46F0F36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0A2DC-02D9-42CA-8515-F4F62227CB2C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AD53E-A883-4B3E-B737-E5F46F0F36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0A2DC-02D9-42CA-8515-F4F62227CB2C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C6AD53E-A883-4B3E-B737-E5F46F0F36B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1D0A2DC-02D9-42CA-8515-F4F62227CB2C}" type="datetimeFigureOut">
              <a:rPr lang="ru-RU" smtClean="0"/>
              <a:pPr/>
              <a:t>17.03.2015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C6AD53E-A883-4B3E-B737-E5F46F0F36B4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10334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Рецепт №8 Домашний «</a:t>
            </a:r>
            <a:r>
              <a:rPr lang="ru-RU" sz="2800" dirty="0" err="1" smtClean="0"/>
              <a:t>Бырпах</a:t>
            </a:r>
            <a:r>
              <a:rPr lang="ru-RU" sz="2800" dirty="0" smtClean="0"/>
              <a:t>»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2428892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Ингредиенты:</a:t>
            </a:r>
          </a:p>
          <a:p>
            <a:r>
              <a:rPr lang="ru-RU" dirty="0" smtClean="0"/>
              <a:t>1. 3литра кипяченой холодной воды</a:t>
            </a:r>
          </a:p>
          <a:p>
            <a:r>
              <a:rPr lang="ru-RU" dirty="0" smtClean="0"/>
              <a:t>2. 2 стакана </a:t>
            </a:r>
            <a:r>
              <a:rPr lang="ru-RU" dirty="0" err="1" smtClean="0"/>
              <a:t>сората</a:t>
            </a:r>
            <a:r>
              <a:rPr lang="ru-RU" dirty="0" smtClean="0"/>
              <a:t> готового</a:t>
            </a:r>
          </a:p>
          <a:p>
            <a:r>
              <a:rPr lang="ru-RU" dirty="0" smtClean="0"/>
              <a:t>1. 1 стакан сахара</a:t>
            </a:r>
          </a:p>
          <a:p>
            <a:r>
              <a:rPr lang="ru-RU" dirty="0" smtClean="0"/>
              <a:t>4. полстакана риса</a:t>
            </a:r>
          </a:p>
          <a:p>
            <a:r>
              <a:rPr lang="ru-RU" dirty="0" smtClean="0"/>
              <a:t>5. ставим в теплое место на 8-10 часов в теплое место, перед этим перемешиваем мутовкой.</a:t>
            </a:r>
          </a:p>
          <a:p>
            <a:r>
              <a:rPr lang="ru-RU" dirty="0" err="1" smtClean="0"/>
              <a:t>Бырпах</a:t>
            </a:r>
            <a:r>
              <a:rPr lang="ru-RU" dirty="0" smtClean="0"/>
              <a:t> содержит большое количество кальция и фосфора, избавляет сосуды от холестериновых бляшек, повышает гемоглобин, замедляет рост раковых образований.</a:t>
            </a:r>
            <a:endParaRPr lang="ru-RU" dirty="0"/>
          </a:p>
        </p:txBody>
      </p:sp>
      <p:pic>
        <p:nvPicPr>
          <p:cNvPr id="4" name="Picture 2" descr="C:\Documents and Settings\user\Рабочий стол\Изображение 0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71802" y="4071942"/>
            <a:ext cx="2357454" cy="2422531"/>
          </a:xfrm>
          <a:prstGeom prst="rect">
            <a:avLst/>
          </a:prstGeom>
          <a:noFill/>
        </p:spPr>
      </p:pic>
      <p:pic>
        <p:nvPicPr>
          <p:cNvPr id="5" name="Picture 2" descr="C:\Documents and Settings\user\Рабочий стол\Изображение 00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3929066"/>
            <a:ext cx="2428860" cy="2351093"/>
          </a:xfrm>
          <a:prstGeom prst="rect">
            <a:avLst/>
          </a:prstGeom>
          <a:noFill/>
        </p:spPr>
      </p:pic>
      <p:pic>
        <p:nvPicPr>
          <p:cNvPr id="6" name="Picture 2" descr="C:\Documents and Settings\user\Рабочий стол\Изображение 00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57884" y="3714752"/>
            <a:ext cx="2934888" cy="270828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E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E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55</TotalTime>
  <Words>70</Words>
  <Application>Microsoft Office PowerPoint</Application>
  <PresentationFormat>Экран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Поток</vt:lpstr>
      <vt:lpstr>Рецепт №8 Домашний «Бырпах»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Мегино-Кангаласский район</dc:creator>
  <cp:lastModifiedBy>1</cp:lastModifiedBy>
  <cp:revision>33</cp:revision>
  <dcterms:created xsi:type="dcterms:W3CDTF">2015-02-19T11:25:52Z</dcterms:created>
  <dcterms:modified xsi:type="dcterms:W3CDTF">2015-03-17T07:41:28Z</dcterms:modified>
</cp:coreProperties>
</file>