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34912-1902-489B-B231-31012C3CFFE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4D325-A655-4C24-8C3E-68CD73C0B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043626" cy="42862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</a:t>
            </a:r>
            <a:r>
              <a:rPr lang="ru-RU" sz="3100" b="1" dirty="0" smtClean="0"/>
              <a:t>Рецепт №1.       Винегрет.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271464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Ингредиенты:  </a:t>
            </a:r>
          </a:p>
          <a:p>
            <a:r>
              <a:rPr lang="ru-RU" dirty="0"/>
              <a:t>- Картофель</a:t>
            </a:r>
          </a:p>
          <a:p>
            <a:r>
              <a:rPr lang="ru-RU" dirty="0"/>
              <a:t>- Свекла</a:t>
            </a:r>
          </a:p>
          <a:p>
            <a:r>
              <a:rPr lang="ru-RU" dirty="0"/>
              <a:t>- Морковь</a:t>
            </a:r>
          </a:p>
          <a:p>
            <a:r>
              <a:rPr lang="ru-RU" dirty="0"/>
              <a:t>- Лук репчатый</a:t>
            </a:r>
          </a:p>
          <a:p>
            <a:r>
              <a:rPr lang="ru-RU" dirty="0"/>
              <a:t>- Масло растительное</a:t>
            </a:r>
          </a:p>
          <a:p>
            <a:r>
              <a:rPr lang="ru-RU" dirty="0"/>
              <a:t>- Соль.</a:t>
            </a:r>
          </a:p>
          <a:p>
            <a:r>
              <a:rPr lang="ru-RU" dirty="0"/>
              <a:t>Картофель, свеклу, морковь промыть, отварить, нарезать кубиками. Лук измельчить. Все компоненты смешать, посолить и заправить растительным маслом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Данный салат улучшает весь желудочно-кишечный тракт, очищает организм от шлаков.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IMG-20150214-WA00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00438"/>
            <a:ext cx="2786082" cy="258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IMG-20150214-WA00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500438"/>
            <a:ext cx="2571768" cy="2571768"/>
          </a:xfrm>
          <a:prstGeom prst="rect">
            <a:avLst/>
          </a:prstGeom>
          <a:noFill/>
        </p:spPr>
      </p:pic>
      <p:pic>
        <p:nvPicPr>
          <p:cNvPr id="1027" name="Picture 3" descr="IMG-20150214-WA006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3500438"/>
            <a:ext cx="2286016" cy="2571768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54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  Рецепт №1.       Винегрет.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Мегино-Кангаласский район</dc:creator>
  <cp:lastModifiedBy>1</cp:lastModifiedBy>
  <cp:revision>33</cp:revision>
  <dcterms:created xsi:type="dcterms:W3CDTF">2015-02-19T11:25:52Z</dcterms:created>
  <dcterms:modified xsi:type="dcterms:W3CDTF">2015-03-17T07:34:29Z</dcterms:modified>
</cp:coreProperties>
</file>